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72"/>
  </p:notesMasterIdLst>
  <p:sldIdLst>
    <p:sldId id="2076137761" r:id="rId8"/>
    <p:sldId id="2076137762" r:id="rId9"/>
    <p:sldId id="2076137763" r:id="rId10"/>
    <p:sldId id="259" r:id="rId11"/>
    <p:sldId id="2076136817" r:id="rId12"/>
    <p:sldId id="2946" r:id="rId13"/>
    <p:sldId id="4518" r:id="rId14"/>
    <p:sldId id="4549" r:id="rId15"/>
    <p:sldId id="4550" r:id="rId16"/>
    <p:sldId id="4525" r:id="rId17"/>
    <p:sldId id="4564" r:id="rId18"/>
    <p:sldId id="4552" r:id="rId19"/>
    <p:sldId id="368" r:id="rId20"/>
    <p:sldId id="4521" r:id="rId21"/>
    <p:sldId id="4553" r:id="rId22"/>
    <p:sldId id="4554" r:id="rId23"/>
    <p:sldId id="4555" r:id="rId24"/>
    <p:sldId id="4513" r:id="rId25"/>
    <p:sldId id="4557" r:id="rId26"/>
    <p:sldId id="4522" r:id="rId27"/>
    <p:sldId id="4560" r:id="rId28"/>
    <p:sldId id="4561" r:id="rId29"/>
    <p:sldId id="4562" r:id="rId30"/>
    <p:sldId id="4527" r:id="rId31"/>
    <p:sldId id="4526" r:id="rId32"/>
    <p:sldId id="4563" r:id="rId33"/>
    <p:sldId id="2043" r:id="rId34"/>
    <p:sldId id="2044" r:id="rId35"/>
    <p:sldId id="2046" r:id="rId36"/>
    <p:sldId id="2047" r:id="rId37"/>
    <p:sldId id="2048" r:id="rId38"/>
    <p:sldId id="2049" r:id="rId39"/>
    <p:sldId id="2050" r:id="rId40"/>
    <p:sldId id="2051" r:id="rId41"/>
    <p:sldId id="2052" r:id="rId42"/>
    <p:sldId id="2053" r:id="rId43"/>
    <p:sldId id="1555" r:id="rId44"/>
    <p:sldId id="1526" r:id="rId45"/>
    <p:sldId id="8460" r:id="rId46"/>
    <p:sldId id="1856" r:id="rId47"/>
    <p:sldId id="8466" r:id="rId48"/>
    <p:sldId id="8467" r:id="rId49"/>
    <p:sldId id="1851" r:id="rId50"/>
    <p:sldId id="1852" r:id="rId51"/>
    <p:sldId id="1853" r:id="rId52"/>
    <p:sldId id="1857" r:id="rId53"/>
    <p:sldId id="1860" r:id="rId54"/>
    <p:sldId id="8461" r:id="rId55"/>
    <p:sldId id="8464" r:id="rId56"/>
    <p:sldId id="319" r:id="rId57"/>
    <p:sldId id="8570" r:id="rId58"/>
    <p:sldId id="327" r:id="rId59"/>
    <p:sldId id="8571" r:id="rId60"/>
    <p:sldId id="8469" r:id="rId61"/>
    <p:sldId id="8479" r:id="rId62"/>
    <p:sldId id="2991" r:id="rId63"/>
    <p:sldId id="299" r:id="rId64"/>
    <p:sldId id="285" r:id="rId65"/>
    <p:sldId id="286" r:id="rId66"/>
    <p:sldId id="287" r:id="rId67"/>
    <p:sldId id="2076137770" r:id="rId68"/>
    <p:sldId id="328" r:id="rId69"/>
    <p:sldId id="2076137769" r:id="rId70"/>
    <p:sldId id="207613753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 to Power Platform</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050" dirty="0"/>
            <a:t>Let’s talk about data</a:t>
          </a:r>
          <a:endParaRPr lang="en-AU" sz="105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05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05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05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05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05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05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05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050" dirty="0"/>
            <a:t>Control flow and action settings</a:t>
          </a:r>
          <a:endParaRPr lang="en-GB" sz="105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05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05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05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05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050" dirty="0"/>
            <a:t>What type of components can I add?</a:t>
          </a:r>
          <a:endParaRPr lang="en-GB" sz="105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05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05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65B07743-319E-498C-B10D-DA96E0F046C8}">
      <dgm:prSet custT="1"/>
      <dgm:spPr/>
      <dgm:t>
        <a:bodyPr/>
        <a:lstStyle/>
        <a:p>
          <a:pPr>
            <a:lnSpc>
              <a:spcPct val="150000"/>
            </a:lnSpc>
            <a:buFont typeface="Wingdings" panose="05000000000000000000" pitchFamily="2" charset="2"/>
            <a:buChar char="ü"/>
          </a:pPr>
          <a:r>
            <a:rPr lang="en-US" sz="1050" dirty="0"/>
            <a:t>A Robust Virtual Agent Platform</a:t>
          </a:r>
          <a:endParaRPr lang="en-GB" sz="1050" dirty="0"/>
        </a:p>
      </dgm:t>
    </dgm:pt>
    <dgm:pt modelId="{B348CFDB-19A6-4C0C-970C-BE6E7700CBDF}" type="parTrans" cxnId="{68EE89D2-CE80-4C4E-BAA7-E42067CDFED4}">
      <dgm:prSet/>
      <dgm:spPr/>
      <dgm:t>
        <a:bodyPr/>
        <a:lstStyle/>
        <a:p>
          <a:endParaRPr lang="en-GB"/>
        </a:p>
      </dgm:t>
    </dgm:pt>
    <dgm:pt modelId="{FA5C6CFB-8106-438A-ACBC-B396418D8E16}" type="sibTrans" cxnId="{68EE89D2-CE80-4C4E-BAA7-E42067CDFED4}">
      <dgm:prSet/>
      <dgm:spPr/>
      <dgm:t>
        <a:bodyPr/>
        <a:lstStyle/>
        <a:p>
          <a:endParaRPr lang="en-GB"/>
        </a:p>
      </dgm:t>
    </dgm:pt>
    <dgm:pt modelId="{17F4F440-707B-4365-9FF0-305B08BB740D}">
      <dgm:prSet custT="1"/>
      <dgm:spPr/>
      <dgm:t>
        <a:bodyPr/>
        <a:lstStyle/>
        <a:p>
          <a:pPr>
            <a:lnSpc>
              <a:spcPct val="150000"/>
            </a:lnSpc>
            <a:buFont typeface="Wingdings" panose="05000000000000000000" pitchFamily="2" charset="2"/>
            <a:buChar char="ü"/>
          </a:pPr>
          <a:r>
            <a:rPr lang="en-GB" sz="1050" dirty="0"/>
            <a:t>Converse everywhere</a:t>
          </a:r>
        </a:p>
      </dgm:t>
    </dgm:pt>
    <dgm:pt modelId="{739D29F4-60EB-4C37-BE80-B5020FE6089C}" type="parTrans" cxnId="{BB7FA6F6-2FFD-42F8-BA7A-0A274FC55F82}">
      <dgm:prSet/>
      <dgm:spPr/>
      <dgm:t>
        <a:bodyPr/>
        <a:lstStyle/>
        <a:p>
          <a:endParaRPr lang="en-GB"/>
        </a:p>
      </dgm:t>
    </dgm:pt>
    <dgm:pt modelId="{9CD43F4F-9E27-4FF1-A4AC-2C2FA2C80B5C}" type="sibTrans" cxnId="{BB7FA6F6-2FFD-42F8-BA7A-0A274FC55F82}">
      <dgm:prSet/>
      <dgm:spPr/>
      <dgm:t>
        <a:bodyPr/>
        <a:lstStyle/>
        <a:p>
          <a:endParaRPr lang="en-GB"/>
        </a:p>
      </dgm:t>
    </dgm:pt>
    <dgm:pt modelId="{B0571295-79CB-43CF-B152-157A41775017}">
      <dgm:prSet custT="1"/>
      <dgm:spPr/>
      <dgm:t>
        <a:bodyPr/>
        <a:lstStyle/>
        <a:p>
          <a:pPr>
            <a:lnSpc>
              <a:spcPct val="150000"/>
            </a:lnSpc>
            <a:buFont typeface="Wingdings" panose="05000000000000000000" pitchFamily="2" charset="2"/>
            <a:buChar char="ü"/>
          </a:pPr>
          <a:r>
            <a:rPr lang="en-US" sz="1050" dirty="0"/>
            <a:t>Easily make your bots better</a:t>
          </a:r>
          <a:endParaRPr lang="en-GB" sz="1050" dirty="0"/>
        </a:p>
      </dgm:t>
    </dgm:pt>
    <dgm:pt modelId="{90C4DAD3-B30B-4CC1-81EA-C93BE6C703BB}" type="parTrans" cxnId="{22AD548F-5519-4BA6-B165-F4798EA57212}">
      <dgm:prSet/>
      <dgm:spPr/>
      <dgm:t>
        <a:bodyPr/>
        <a:lstStyle/>
        <a:p>
          <a:endParaRPr lang="en-GB"/>
        </a:p>
      </dgm:t>
    </dgm:pt>
    <dgm:pt modelId="{073E38AD-D649-4E56-9472-7872EBC8890A}" type="sibTrans" cxnId="{22AD548F-5519-4BA6-B165-F4798EA57212}">
      <dgm:prSet/>
      <dgm:spPr/>
      <dgm:t>
        <a:bodyPr/>
        <a:lstStyle/>
        <a:p>
          <a:endParaRPr lang="en-GB"/>
        </a:p>
      </dgm:t>
    </dgm:pt>
    <dgm:pt modelId="{60798307-703F-408E-9AF1-71B6F0F18E3D}">
      <dgm:prSet custT="1"/>
      <dgm:spPr/>
      <dgm:t>
        <a:bodyPr/>
        <a:lstStyle/>
        <a:p>
          <a:pPr>
            <a:lnSpc>
              <a:spcPct val="150000"/>
            </a:lnSpc>
            <a:buFont typeface="Wingdings" panose="05000000000000000000" pitchFamily="2" charset="2"/>
            <a:buChar char="ü"/>
          </a:pPr>
          <a:r>
            <a:rPr lang="en-GB" sz="1050" dirty="0"/>
            <a:t>Create personalized customer experiences</a:t>
          </a:r>
        </a:p>
      </dgm:t>
    </dgm:pt>
    <dgm:pt modelId="{008B3DD9-0102-48BB-AC42-D6095D6E6FA6}" type="parTrans" cxnId="{BF3E9A9B-1124-4828-BC0A-82BA52FC5183}">
      <dgm:prSet/>
      <dgm:spPr/>
      <dgm:t>
        <a:bodyPr/>
        <a:lstStyle/>
        <a:p>
          <a:endParaRPr lang="en-GB"/>
        </a:p>
      </dgm:t>
    </dgm:pt>
    <dgm:pt modelId="{378A04A6-3ACD-4095-BEA9-C1D5E425A584}" type="sibTrans" cxnId="{BF3E9A9B-1124-4828-BC0A-82BA52FC5183}">
      <dgm:prSet/>
      <dgm:spPr/>
      <dgm:t>
        <a:bodyPr/>
        <a:lstStyle/>
        <a:p>
          <a:endParaRPr lang="en-GB"/>
        </a:p>
      </dgm:t>
    </dgm:pt>
    <dgm:pt modelId="{62D8D6B9-5CA7-42F4-B3FB-A4F3503FCCF9}">
      <dgm:prSet custT="1"/>
      <dgm:spPr/>
      <dgm:t>
        <a:bodyPr/>
        <a:lstStyle/>
        <a:p>
          <a:pPr>
            <a:lnSpc>
              <a:spcPct val="150000"/>
            </a:lnSpc>
            <a:buFont typeface="Wingdings" panose="05000000000000000000" pitchFamily="2" charset="2"/>
            <a:buChar char="ü"/>
          </a:pPr>
          <a:r>
            <a:rPr lang="en-US" sz="1050" dirty="0"/>
            <a:t>Transfer to a human agent</a:t>
          </a:r>
          <a:endParaRPr lang="en-GB" sz="1050" dirty="0"/>
        </a:p>
      </dgm:t>
    </dgm:pt>
    <dgm:pt modelId="{E47C64A6-5D1D-4BAB-B13E-9273E271035D}" type="parTrans" cxnId="{CA9AB2CD-A617-42FF-9A66-17467471291F}">
      <dgm:prSet/>
      <dgm:spPr/>
      <dgm:t>
        <a:bodyPr/>
        <a:lstStyle/>
        <a:p>
          <a:endParaRPr lang="en-GB"/>
        </a:p>
      </dgm:t>
    </dgm:pt>
    <dgm:pt modelId="{B9352DEE-00DF-4DA6-98F4-98C6FAF67AA9}" type="sibTrans" cxnId="{CA9AB2CD-A617-42FF-9A66-17467471291F}">
      <dgm:prSet/>
      <dgm:spPr/>
      <dgm:t>
        <a:bodyPr/>
        <a:lstStyle/>
        <a:p>
          <a:endParaRPr lang="en-GB"/>
        </a:p>
      </dgm:t>
    </dgm:pt>
    <dgm:pt modelId="{2A0BF4C4-93B4-4516-9F97-D6FC96C0B438}">
      <dgm:prSet custT="1"/>
      <dgm:spPr/>
      <dgm:t>
        <a:bodyPr/>
        <a:lstStyle/>
        <a:p>
          <a:pPr>
            <a:lnSpc>
              <a:spcPct val="150000"/>
            </a:lnSpc>
            <a:buFont typeface="Wingdings" panose="05000000000000000000" pitchFamily="2" charset="2"/>
            <a:buChar char="ü"/>
          </a:pPr>
          <a:r>
            <a:rPr lang="en-US" sz="1050" dirty="0"/>
            <a:t>Built on Power Platform &amp; Azure Bot Service</a:t>
          </a:r>
          <a:endParaRPr lang="en-GB" sz="1050" dirty="0"/>
        </a:p>
      </dgm:t>
    </dgm:pt>
    <dgm:pt modelId="{2BDDBBB6-0375-4245-A6F1-F79319DA6B24}" type="parTrans" cxnId="{D2D6A24B-F649-4287-888D-5FF057F4949A}">
      <dgm:prSet/>
      <dgm:spPr/>
      <dgm:t>
        <a:bodyPr/>
        <a:lstStyle/>
        <a:p>
          <a:endParaRPr lang="en-GB"/>
        </a:p>
      </dgm:t>
    </dgm:pt>
    <dgm:pt modelId="{18FE8F3F-1180-4124-A899-8149D6DC22C3}" type="sibTrans" cxnId="{D2D6A24B-F649-4287-888D-5FF057F4949A}">
      <dgm:prSet/>
      <dgm:spPr/>
      <dgm:t>
        <a:bodyPr/>
        <a:lstStyle/>
        <a:p>
          <a:endParaRPr lang="en-GB"/>
        </a:p>
      </dgm:t>
    </dgm:pt>
    <dgm:pt modelId="{AF422F1A-B42A-40EA-80C7-43B27F7060EB}">
      <dgm:prSet custT="1"/>
      <dgm:spPr/>
      <dgm:t>
        <a:bodyPr/>
        <a:lstStyle/>
        <a:p>
          <a:pPr>
            <a:lnSpc>
              <a:spcPct val="150000"/>
            </a:lnSpc>
            <a:buFont typeface="Wingdings" panose="05000000000000000000" pitchFamily="2" charset="2"/>
            <a:buChar char="ü"/>
          </a:pPr>
          <a:r>
            <a:rPr lang="en-US" sz="1050" dirty="0"/>
            <a:t>Extend your bot capabilities with Azure Bot Service</a:t>
          </a:r>
          <a:endParaRPr lang="en-GB" sz="1050" dirty="0"/>
        </a:p>
      </dgm:t>
    </dgm:pt>
    <dgm:pt modelId="{76E8BFB0-54FB-40FC-9DF4-73C6682CEE31}" type="parTrans" cxnId="{0B394DF9-11F8-4515-86B9-4E363AC30ACC}">
      <dgm:prSet/>
      <dgm:spPr/>
      <dgm:t>
        <a:bodyPr/>
        <a:lstStyle/>
        <a:p>
          <a:endParaRPr lang="en-GB"/>
        </a:p>
      </dgm:t>
    </dgm:pt>
    <dgm:pt modelId="{26666BDB-D412-4BF8-AC7A-F2E466F06861}" type="sibTrans" cxnId="{0B394DF9-11F8-4515-86B9-4E363AC30ACC}">
      <dgm:prSet/>
      <dgm:spPr/>
      <dgm:t>
        <a:bodyPr/>
        <a:lstStyle/>
        <a:p>
          <a:endParaRPr lang="en-GB"/>
        </a:p>
      </dgm:t>
    </dgm:pt>
    <dgm:pt modelId="{30179CAB-BEDE-47C5-8999-01E0D2751F5B}">
      <dgm:prSet custT="1"/>
      <dgm:spPr/>
      <dgm:t>
        <a:bodyPr/>
        <a:lstStyle/>
        <a:p>
          <a:pPr>
            <a:lnSpc>
              <a:spcPct val="150000"/>
            </a:lnSpc>
            <a:buFont typeface="Wingdings" panose="05000000000000000000" pitchFamily="2" charset="2"/>
            <a:buChar char="ü"/>
          </a:pPr>
          <a:r>
            <a:rPr lang="en-GB" sz="1050" dirty="0"/>
            <a:t>Demo</a:t>
          </a:r>
        </a:p>
      </dgm:t>
    </dgm:pt>
    <dgm:pt modelId="{5DF9AA01-5D75-4429-83CA-93DC3F90E5D9}" type="parTrans" cxnId="{4AE8DB22-9697-45F3-8B55-73FDE2176367}">
      <dgm:prSet/>
      <dgm:spPr/>
      <dgm:t>
        <a:bodyPr/>
        <a:lstStyle/>
        <a:p>
          <a:endParaRPr lang="en-GB"/>
        </a:p>
      </dgm:t>
    </dgm:pt>
    <dgm:pt modelId="{EB0D645E-F905-4957-89CB-84DCBCD727ED}" type="sibTrans" cxnId="{4AE8DB22-9697-45F3-8B55-73FDE21763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B1762F14-67AA-4DCE-B086-F432B56C4C30}" type="presOf" srcId="{60798307-703F-408E-9AF1-71B6F0F18E3D}" destId="{6BCC47BA-0C21-4EC9-8F7B-D9BCA5C8EC21}" srcOrd="0" destOrd="4" presId="urn:microsoft.com/office/officeart/2005/8/layout/hList1"/>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4AE8DB22-9697-45F3-8B55-73FDE2176367}" srcId="{DF86A6E5-580E-4F2A-B223-B458E5A97CE4}" destId="{30179CAB-BEDE-47C5-8999-01E0D2751F5B}" srcOrd="8" destOrd="0" parTransId="{5DF9AA01-5D75-4429-83CA-93DC3F90E5D9}" sibTransId="{EB0D645E-F905-4957-89CB-84DCBCD727ED}"/>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2512F760-992A-4D1F-A156-044AB3E85C26}" type="presOf" srcId="{B0571295-79CB-43CF-B152-157A41775017}" destId="{6BCC47BA-0C21-4EC9-8F7B-D9BCA5C8EC21}" srcOrd="0" destOrd="3"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D2D6A24B-F649-4287-888D-5FF057F4949A}" srcId="{DF86A6E5-580E-4F2A-B223-B458E5A97CE4}" destId="{2A0BF4C4-93B4-4516-9F97-D6FC96C0B438}" srcOrd="6" destOrd="0" parTransId="{2BDDBBB6-0375-4245-A6F1-F79319DA6B24}" sibTransId="{18FE8F3F-1180-4124-A899-8149D6DC22C3}"/>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54B4AE75-E547-4600-92EC-DD5029A97489}" type="presOf" srcId="{30179CAB-BEDE-47C5-8999-01E0D2751F5B}" destId="{6BCC47BA-0C21-4EC9-8F7B-D9BCA5C8EC21}" srcOrd="0" destOrd="8"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22AD548F-5519-4BA6-B165-F4798EA57212}" srcId="{DF86A6E5-580E-4F2A-B223-B458E5A97CE4}" destId="{B0571295-79CB-43CF-B152-157A41775017}" srcOrd="3" destOrd="0" parTransId="{90C4DAD3-B30B-4CC1-81EA-C93BE6C703BB}" sibTransId="{073E38AD-D649-4E56-9472-7872EBC8890A}"/>
    <dgm:cxn modelId="{BDC8A994-C4A6-4BB2-ABDD-4BFC70B8A84E}" type="presOf" srcId="{AF422F1A-B42A-40EA-80C7-43B27F7060EB}" destId="{6BCC47BA-0C21-4EC9-8F7B-D9BCA5C8EC21}" srcOrd="0" destOrd="7"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9CAA99-1396-4BEA-BC1B-9E0A15332603}" type="presOf" srcId="{2A0BF4C4-93B4-4516-9F97-D6FC96C0B438}" destId="{6BCC47BA-0C21-4EC9-8F7B-D9BCA5C8EC21}" srcOrd="0" destOrd="6" presId="urn:microsoft.com/office/officeart/2005/8/layout/hList1"/>
    <dgm:cxn modelId="{BF3E9A9B-1124-4828-BC0A-82BA52FC5183}" srcId="{DF86A6E5-580E-4F2A-B223-B458E5A97CE4}" destId="{60798307-703F-408E-9AF1-71B6F0F18E3D}" srcOrd="4" destOrd="0" parTransId="{008B3DD9-0102-48BB-AC42-D6095D6E6FA6}" sibTransId="{378A04A6-3ACD-4095-BEA9-C1D5E425A584}"/>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B0269A9-EBEC-45B9-88C5-7BF042B13751}" type="presOf" srcId="{17F4F440-707B-4365-9FF0-305B08BB740D}" destId="{6BCC47BA-0C21-4EC9-8F7B-D9BCA5C8EC21}" srcOrd="0" destOrd="2"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7AF125CA-4B46-4C38-9010-96F5B43FE710}" type="presOf" srcId="{62D8D6B9-5CA7-42F4-B3FB-A4F3503FCCF9}" destId="{6BCC47BA-0C21-4EC9-8F7B-D9BCA5C8EC21}" srcOrd="0" destOrd="5" presId="urn:microsoft.com/office/officeart/2005/8/layout/hList1"/>
    <dgm:cxn modelId="{426A37CB-772A-4D90-87AD-4E6B52925580}" type="presOf" srcId="{65B07743-319E-498C-B10D-DA96E0F046C8}" destId="{6BCC47BA-0C21-4EC9-8F7B-D9BCA5C8EC21}" srcOrd="0" destOrd="1"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CA9AB2CD-A617-42FF-9A66-17467471291F}" srcId="{DF86A6E5-580E-4F2A-B223-B458E5A97CE4}" destId="{62D8D6B9-5CA7-42F4-B3FB-A4F3503FCCF9}" srcOrd="5" destOrd="0" parTransId="{E47C64A6-5D1D-4BAB-B13E-9273E271035D}" sibTransId="{B9352DEE-00DF-4DA6-98F4-98C6FAF67AA9}"/>
    <dgm:cxn modelId="{68EE89D2-CE80-4C4E-BAA7-E42067CDFED4}" srcId="{DF86A6E5-580E-4F2A-B223-B458E5A97CE4}" destId="{65B07743-319E-498C-B10D-DA96E0F046C8}" srcOrd="1" destOrd="0" parTransId="{B348CFDB-19A6-4C0C-970C-BE6E7700CBDF}" sibTransId="{FA5C6CFB-8106-438A-ACBC-B396418D8E16}"/>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BB7FA6F6-2FFD-42F8-BA7A-0A274FC55F82}" srcId="{DF86A6E5-580E-4F2A-B223-B458E5A97CE4}" destId="{17F4F440-707B-4365-9FF0-305B08BB740D}" srcOrd="2" destOrd="0" parTransId="{739D29F4-60EB-4C37-BE80-B5020FE6089C}" sibTransId="{9CD43F4F-9E27-4FF1-A4AC-2C2FA2C80B5C}"/>
    <dgm:cxn modelId="{0B394DF9-11F8-4515-86B9-4E363AC30ACC}" srcId="{DF86A6E5-580E-4F2A-B223-B458E5A97CE4}" destId="{AF422F1A-B42A-40EA-80C7-43B27F7060EB}" srcOrd="7" destOrd="0" parTransId="{76E8BFB0-54FB-40FC-9DF4-73C6682CEE31}" sibTransId="{26666BDB-D412-4BF8-AC7A-F2E466F06861}"/>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7030A0"/>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 to Power Platform</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Microsoft Power Platform momentum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Why Power Platform?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Stories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Let’s talk about data</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Data</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Common Data Service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Model-driven Apps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What type of components can I add?</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model design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flow</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types and expression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Working with Arrays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Control flow and action settings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 Robust Virtual Agent Platform</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Converse everywhere</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Easily make your bots better</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Create personalized customer experiences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Transfer to a human agent</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Built on Power Platform &amp;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Extend your bot capabilities with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9201309" y="1096054"/>
        <a:ext cx="2016677" cy="3300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2/24/2020 3:24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 February 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57</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58</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59</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60</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61</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3" Type="http://schemas.openxmlformats.org/officeDocument/2006/relationships/image" Target="../media/image80.png"/><Relationship Id="rId18" Type="http://schemas.microsoft.com/office/2007/relationships/hdphoto" Target="../media/hdphoto1.wdp"/><Relationship Id="rId26" Type="http://schemas.openxmlformats.org/officeDocument/2006/relationships/image" Target="../media/image89.png"/><Relationship Id="rId39" Type="http://schemas.openxmlformats.org/officeDocument/2006/relationships/image" Target="../media/image101.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5.jpe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8.jpeg"/><Relationship Id="rId50" Type="http://schemas.openxmlformats.org/officeDocument/2006/relationships/image" Target="../media/image111.jpeg"/><Relationship Id="rId7" Type="http://schemas.openxmlformats.org/officeDocument/2006/relationships/image" Target="../media/image75.jpeg"/><Relationship Id="rId12" Type="http://schemas.openxmlformats.org/officeDocument/2006/relationships/image" Target="../media/image79.jpeg"/><Relationship Id="rId17" Type="http://schemas.openxmlformats.org/officeDocument/2006/relationships/image" Target="../media/image83.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100.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8.xml"/><Relationship Id="rId16" Type="http://schemas.openxmlformats.org/officeDocument/2006/relationships/image" Target="../media/image82.jpeg"/><Relationship Id="rId20" Type="http://schemas.microsoft.com/office/2007/relationships/hdphoto" Target="../media/hdphoto2.wdp"/><Relationship Id="rId29" Type="http://schemas.openxmlformats.org/officeDocument/2006/relationships/image" Target="../media/image92.jpeg"/><Relationship Id="rId41"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74.jpeg"/><Relationship Id="rId11" Type="http://schemas.openxmlformats.org/officeDocument/2006/relationships/image" Target="../media/image78.jpeg"/><Relationship Id="rId24" Type="http://schemas.openxmlformats.org/officeDocument/2006/relationships/image" Target="../media/image88.png"/><Relationship Id="rId32" Type="http://schemas.openxmlformats.org/officeDocument/2006/relationships/image" Target="../media/image95.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7.jpeg"/><Relationship Id="rId28" Type="http://schemas.openxmlformats.org/officeDocument/2006/relationships/image" Target="../media/image91.png"/><Relationship Id="rId36" Type="http://schemas.openxmlformats.org/officeDocument/2006/relationships/image" Target="../media/image98.png"/><Relationship Id="rId49" Type="http://schemas.openxmlformats.org/officeDocument/2006/relationships/image" Target="../media/image110.jpeg"/><Relationship Id="rId10" Type="http://schemas.openxmlformats.org/officeDocument/2006/relationships/image" Target="../media/image77.png"/><Relationship Id="rId19" Type="http://schemas.openxmlformats.org/officeDocument/2006/relationships/image" Target="../media/image84.png"/><Relationship Id="rId31" Type="http://schemas.openxmlformats.org/officeDocument/2006/relationships/image" Target="../media/image94.jpeg"/><Relationship Id="rId44" Type="http://schemas.openxmlformats.org/officeDocument/2006/relationships/image" Target="../media/image106.png"/><Relationship Id="rId52" Type="http://schemas.openxmlformats.org/officeDocument/2006/relationships/image" Target="../media/image113.jpeg"/><Relationship Id="rId4" Type="http://schemas.openxmlformats.org/officeDocument/2006/relationships/image" Target="../media/image72.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1.png"/><Relationship Id="rId22" Type="http://schemas.openxmlformats.org/officeDocument/2006/relationships/image" Target="../media/image86.jpg"/><Relationship Id="rId27" Type="http://schemas.openxmlformats.org/officeDocument/2006/relationships/image" Target="../media/image90.png"/><Relationship Id="rId30" Type="http://schemas.openxmlformats.org/officeDocument/2006/relationships/image" Target="../media/image93.jpeg"/><Relationship Id="rId35" Type="http://schemas.openxmlformats.org/officeDocument/2006/relationships/image" Target="../media/image97.png"/><Relationship Id="rId43" Type="http://schemas.openxmlformats.org/officeDocument/2006/relationships/image" Target="../media/image105.jpeg"/><Relationship Id="rId48" Type="http://schemas.openxmlformats.org/officeDocument/2006/relationships/image" Target="../media/image109.png"/><Relationship Id="rId8" Type="http://schemas.openxmlformats.org/officeDocument/2006/relationships/image" Target="../media/image76.jpg"/><Relationship Id="rId51"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png"/></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xmlns:a16="http://schemas.microsoft.com/office/drawing/2014/main" xmlns:p14="http://schemas.microsoft.com/office/powerpoint/2010/main">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33790951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xmlns:a16="http://schemas.microsoft.com/office/drawing/2014/main" xmlns:p14="http://schemas.microsoft.com/office/powerpoint/2010/main">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14="http://schemas.microsoft.com/office/drawing/2010/main" xmlns:p14="http://schemas.microsoft.com/office/powerpoint/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854F713E-D67C-4138-B429-17D59345F205}"/>
              </a:ext>
            </a:extLst>
          </p:cNvPr>
          <p:cNvGraphicFramePr>
            <a:graphicFrameLocks/>
          </p:cNvGraphicFramePr>
          <p:nvPr>
            <p:extLst>
              <p:ext uri="{D42A27DB-BD31-4B8C-83A1-F6EECF244321}">
                <p14:modId xmlns:p14="http://schemas.microsoft.com/office/powerpoint/2010/main" val="249429414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6: Power Packed Day with Power BI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your Power BI report for Dynamics 365</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2800" b="1" dirty="0">
                <a:solidFill>
                  <a:srgbClr val="7030A0"/>
                </a:solidFill>
              </a:rPr>
              <a:t>Building your Power BI report for Dynamics 365</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2096729"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590935"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343832"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85353012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4"/>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4"/>
                                        </p:tgtEl>
                                      </p:cBhvr>
                                      <p:by x="0" y="0"/>
                                    </p:animScale>
                                  </p:childTnLst>
                                </p:cTn>
                              </p:par>
                            </p:childTnLst>
                          </p:cTn>
                        </p:par>
                        <p:par>
                          <p:cTn id="17" fill="hold">
                            <p:stCondLst>
                              <p:cond delay="1200"/>
                            </p:stCondLst>
                            <p:childTnLst>
                              <p:par>
                                <p:cTn id="18" presetID="6" presetClass="emph" presetSubtype="0" decel="100000" fill="hold" grpId="2" nodeType="afterEffect">
                                  <p:stCondLst>
                                    <p:cond delay="200"/>
                                  </p:stCondLst>
                                  <p:childTnLst>
                                    <p:animScale>
                                      <p:cBhvr>
                                        <p:cTn id="19" dur="650" fill="hold"/>
                                        <p:tgtEl>
                                          <p:spTgt spid="5"/>
                                        </p:tgtEl>
                                      </p:cBhvr>
                                      <p:by x="80000" y="80000"/>
                                    </p:animScale>
                                  </p:childTnLst>
                                </p:cTn>
                              </p:par>
                              <p:par>
                                <p:cTn id="20" presetID="6" presetClass="emph" presetSubtype="0" decel="100000" fill="hold" grpId="2" nodeType="withEffect">
                                  <p:stCondLst>
                                    <p:cond delay="200"/>
                                  </p:stCondLst>
                                  <p:childTnLst>
                                    <p:animScale>
                                      <p:cBhvr>
                                        <p:cTn id="21" dur="650" fill="hold"/>
                                        <p:tgtEl>
                                          <p:spTgt spid="4"/>
                                        </p:tgtEl>
                                      </p:cBhvr>
                                      <p:by x="80000" y="80000"/>
                                    </p:animScale>
                                  </p:childTnLst>
                                </p:cTn>
                              </p:par>
                              <p:par>
                                <p:cTn id="22" presetID="3" presetClass="emph" presetSubtype="2" fill="hold" grpId="3" nodeType="withEffect">
                                  <p:stCondLst>
                                    <p:cond delay="200"/>
                                  </p:stCondLst>
                                  <p:childTnLst>
                                    <p:animClr clrSpc="rgb" dir="cw">
                                      <p:cBhvr override="childStyle">
                                        <p:cTn id="23" dur="650" fill="hold"/>
                                        <p:tgtEl>
                                          <p:spTgt spid="5"/>
                                        </p:tgtEl>
                                        <p:attrNameLst>
                                          <p:attrName>style.color</p:attrName>
                                        </p:attrNameLst>
                                      </p:cBhvr>
                                      <p:to>
                                        <a:schemeClr val="bg2"/>
                                      </p:to>
                                    </p:animClr>
                                  </p:childTnLst>
                                </p:cTn>
                              </p:par>
                              <p:par>
                                <p:cTn id="24" presetID="3" presetClass="emph" presetSubtype="2" fill="hold" grpId="3" nodeType="withEffect">
                                  <p:stCondLst>
                                    <p:cond delay="200"/>
                                  </p:stCondLst>
                                  <p:childTnLst>
                                    <p:animClr clrSpc="rgb" dir="cw">
                                      <p:cBhvr override="childStyle">
                                        <p:cTn id="25" dur="650" fill="hold"/>
                                        <p:tgtEl>
                                          <p:spTgt spid="4"/>
                                        </p:tgtEl>
                                        <p:attrNameLst>
                                          <p:attrName>style.color</p:attrName>
                                        </p:attrNameLst>
                                      </p:cBhvr>
                                      <p:to>
                                        <a:schemeClr val="bg2"/>
                                      </p:to>
                                    </p:animClr>
                                  </p:childTnLst>
                                </p:cTn>
                              </p:par>
                              <p:par>
                                <p:cTn id="26" presetID="6" presetClass="emph" presetSubtype="0" decel="100000" fill="hold" grpId="2" nodeType="withEffect">
                                  <p:stCondLst>
                                    <p:cond delay="200"/>
                                  </p:stCondLst>
                                  <p:childTnLst>
                                    <p:animScale>
                                      <p:cBhvr>
                                        <p:cTn id="27" dur="650" fill="hold"/>
                                        <p:tgtEl>
                                          <p:spTgt spid="3"/>
                                        </p:tgtEl>
                                      </p:cBhvr>
                                      <p:by x="125000" y="125000"/>
                                    </p:animScale>
                                  </p:childTnLst>
                                </p:cTn>
                              </p:par>
                              <p:par>
                                <p:cTn id="28" presetID="1" presetClass="emph" presetSubtype="2" decel="100000" fill="hold" nodeType="withEffect">
                                  <p:stCondLst>
                                    <p:cond delay="200"/>
                                  </p:stCondLst>
                                  <p:childTnLst>
                                    <p:animClr clrSpc="rgb" dir="cw">
                                      <p:cBhvr>
                                        <p:cTn id="29" dur="650" fill="hold"/>
                                        <p:tgtEl>
                                          <p:spTgt spid="3"/>
                                        </p:tgtEl>
                                        <p:attrNameLst>
                                          <p:attrName>fillcolor</p:attrName>
                                        </p:attrNameLst>
                                      </p:cBhvr>
                                      <p:to>
                                        <a:srgbClr val="0078D7"/>
                                      </p:to>
                                    </p:animClr>
                                    <p:set>
                                      <p:cBhvr>
                                        <p:cTn id="30" dur="650" fill="hold"/>
                                        <p:tgtEl>
                                          <p:spTgt spid="3"/>
                                        </p:tgtEl>
                                        <p:attrNameLst>
                                          <p:attrName>fill.type</p:attrName>
                                        </p:attrNameLst>
                                      </p:cBhvr>
                                      <p:to>
                                        <p:strVal val="solid"/>
                                      </p:to>
                                    </p:set>
                                    <p:set>
                                      <p:cBhvr>
                                        <p:cTn id="31" dur="650" fill="hold"/>
                                        <p:tgtEl>
                                          <p:spTgt spid="3"/>
                                        </p:tgtEl>
                                        <p:attrNameLst>
                                          <p:attrName>fill.on</p:attrName>
                                        </p:attrNameLst>
                                      </p:cBhvr>
                                      <p:to>
                                        <p:strVal val="true"/>
                                      </p:to>
                                    </p:set>
                                  </p:childTnLst>
                                </p:cTn>
                              </p:par>
                              <p:par>
                                <p:cTn id="32" presetID="7" presetClass="emph" presetSubtype="2" decel="100000" fill="hold" nodeType="withEffect">
                                  <p:stCondLst>
                                    <p:cond delay="200"/>
                                  </p:stCondLst>
                                  <p:childTnLst>
                                    <p:animClr clrSpc="rgb" dir="cw">
                                      <p:cBhvr>
                                        <p:cTn id="33" dur="650" fill="hold"/>
                                        <p:tgtEl>
                                          <p:spTgt spid="3"/>
                                        </p:tgtEl>
                                        <p:attrNameLst>
                                          <p:attrName>stroke.color</p:attrName>
                                        </p:attrNameLst>
                                      </p:cBhvr>
                                      <p:to>
                                        <a:srgbClr val="0078D7"/>
                                      </p:to>
                                    </p:animClr>
                                    <p:set>
                                      <p:cBhvr>
                                        <p:cTn id="34" dur="650" fill="hold"/>
                                        <p:tgtEl>
                                          <p:spTgt spid="3"/>
                                        </p:tgtEl>
                                        <p:attrNameLst>
                                          <p:attrName>stroke.on</p:attrName>
                                        </p:attrNameLst>
                                      </p:cBhvr>
                                      <p:to>
                                        <p:strVal val="true"/>
                                      </p:to>
                                    </p:set>
                                  </p:childTnLst>
                                </p:cTn>
                              </p:par>
                              <p:par>
                                <p:cTn id="35" presetID="3" presetClass="emph" presetSubtype="2" decel="100000" fill="hold" grpId="3" nodeType="withEffect">
                                  <p:stCondLst>
                                    <p:cond delay="200"/>
                                  </p:stCondLst>
                                  <p:childTnLst>
                                    <p:animClr clrSpc="rgb" dir="cw">
                                      <p:cBhvr override="childStyle">
                                        <p:cTn id="36" dur="650" fill="hold"/>
                                        <p:tgtEl>
                                          <p:spTgt spid="3"/>
                                        </p:tgtEl>
                                        <p:attrNameLst>
                                          <p:attrName>style.color</p:attrName>
                                        </p:attrNameLst>
                                      </p:cBhvr>
                                      <p:to>
                                        <a:schemeClr val="bg1"/>
                                      </p:to>
                                    </p:animClr>
                                  </p:childTnLst>
                                </p:cTn>
                              </p:par>
                              <p:par>
                                <p:cTn id="37" presetID="7" presetClass="emph" presetSubtype="2" decel="100000" fill="hold" nodeType="withEffect">
                                  <p:stCondLst>
                                    <p:cond delay="200"/>
                                  </p:stCondLst>
                                  <p:childTnLst>
                                    <p:animClr clrSpc="rgb" dir="cw">
                                      <p:cBhvr>
                                        <p:cTn id="38" dur="650" fill="hold"/>
                                        <p:tgtEl>
                                          <p:spTgt spid="5"/>
                                        </p:tgtEl>
                                        <p:attrNameLst>
                                          <p:attrName>stroke.color</p:attrName>
                                        </p:attrNameLst>
                                      </p:cBhvr>
                                      <p:to>
                                        <a:schemeClr val="bg2"/>
                                      </p:to>
                                    </p:animClr>
                                    <p:set>
                                      <p:cBhvr>
                                        <p:cTn id="39" dur="650" fill="hold"/>
                                        <p:tgtEl>
                                          <p:spTgt spid="5"/>
                                        </p:tgtEl>
                                        <p:attrNameLst>
                                          <p:attrName>stroke.on</p:attrName>
                                        </p:attrNameLst>
                                      </p:cBhvr>
                                      <p:to>
                                        <p:strVal val="true"/>
                                      </p:to>
                                    </p:set>
                                  </p:childTnLst>
                                </p:cTn>
                              </p:par>
                              <p:par>
                                <p:cTn id="40" presetID="7" presetClass="emph" presetSubtype="2" decel="100000" fill="hold" nodeType="withEffect">
                                  <p:stCondLst>
                                    <p:cond delay="200"/>
                                  </p:stCondLst>
                                  <p:childTnLst>
                                    <p:animClr clrSpc="rgb" dir="cw">
                                      <p:cBhvr>
                                        <p:cTn id="41" dur="650" fill="hold"/>
                                        <p:tgtEl>
                                          <p:spTgt spid="4"/>
                                        </p:tgtEl>
                                        <p:attrNameLst>
                                          <p:attrName>stroke.color</p:attrName>
                                        </p:attrNameLst>
                                      </p:cBhvr>
                                      <p:to>
                                        <a:schemeClr val="bg2"/>
                                      </p:to>
                                    </p:animClr>
                                    <p:set>
                                      <p:cBhvr>
                                        <p:cTn id="42" dur="65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P spid="4" grpId="2" animBg="1"/>
      <p:bldP spid="4" grpId="3" animBg="1"/>
      <p:bldP spid="5" grpId="0" animBg="1"/>
      <p:bldP spid="5" grpId="1" animBg="1"/>
      <p:bldP spid="5" grpId="2" animBg="1"/>
      <p:bldP spid="5"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TotalTime>
  <Words>1828</Words>
  <Application>Microsoft Office PowerPoint</Application>
  <PresentationFormat>Widescreen</PresentationFormat>
  <Paragraphs>445</Paragraphs>
  <Slides>64</Slides>
  <Notes>34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64</vt:i4>
      </vt:variant>
    </vt:vector>
  </HeadingPairs>
  <TitlesOfParts>
    <vt:vector size="8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116</cp:revision>
  <dcterms:created xsi:type="dcterms:W3CDTF">2020-02-12T12:44:10Z</dcterms:created>
  <dcterms:modified xsi:type="dcterms:W3CDTF">2020-02-23T21:54:08Z</dcterms:modified>
</cp:coreProperties>
</file>